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0.50704225352112675</c:v>
                </c:pt>
                <c:pt idx="1">
                  <c:v>0.4859154929577465</c:v>
                </c:pt>
                <c:pt idx="2">
                  <c:v>0</c:v>
                </c:pt>
                <c:pt idx="3">
                  <c:v>7.0422535211267616E-3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0.85490196078431369</c:v>
                </c:pt>
                <c:pt idx="1">
                  <c:v>0.14509803921568629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5.6338028169014093E-2</c:v>
                </c:pt>
                <c:pt idx="1">
                  <c:v>0.14612676056338031</c:v>
                </c:pt>
                <c:pt idx="2">
                  <c:v>0.34683098591549311</c:v>
                </c:pt>
                <c:pt idx="3">
                  <c:v>0.45070422535211269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0.94366197183098588</c:v>
                </c:pt>
                <c:pt idx="1">
                  <c:v>1.408450704225352E-2</c:v>
                </c:pt>
                <c:pt idx="2">
                  <c:v>1.232394366197183E-2</c:v>
                </c:pt>
                <c:pt idx="3">
                  <c:v>7.0422535211267616E-3</c:v>
                </c:pt>
                <c:pt idx="4">
                  <c:v>7.0422535211267616E-3</c:v>
                </c:pt>
                <c:pt idx="5">
                  <c:v>1.5845070422535211E-2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0.33451957295373658</c:v>
                </c:pt>
                <c:pt idx="1">
                  <c:v>8.8967971530249119E-3</c:v>
                </c:pt>
                <c:pt idx="2">
                  <c:v>0.61565836298932386</c:v>
                </c:pt>
                <c:pt idx="3">
                  <c:v>1.7793594306049819E-3</c:v>
                </c:pt>
                <c:pt idx="4">
                  <c:v>3.5587188612099638E-3</c:v>
                </c:pt>
                <c:pt idx="5">
                  <c:v>7.1174377224199276E-3</c:v>
                </c:pt>
                <c:pt idx="6">
                  <c:v>0</c:v>
                </c:pt>
                <c:pt idx="7">
                  <c:v>8.8967971530249119E-3</c:v>
                </c:pt>
                <c:pt idx="8">
                  <c:v>1.95729537366548E-2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4</c:v>
                </c:pt>
                <c:pt idx="1">
                  <c:v>8</c:v>
                </c:pt>
                <c:pt idx="2">
                  <c:v>2</c:v>
                </c:pt>
                <c:pt idx="3">
                  <c:v>36</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6.1214562310361353</c:v>
                </c:pt>
                <c:pt idx="1">
                  <c:v>7.5591780976172718</c:v>
                </c:pt>
                <c:pt idx="2">
                  <c:v>6.7719503752376387</c:v>
                </c:pt>
                <c:pt idx="3" formatCode="General">
                  <c:v>7.7496623084153349</c:v>
                </c:pt>
                <c:pt idx="4">
                  <c:v>6.2377590566283594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8.2784530605964743</c:v>
                </c:pt>
                <c:pt idx="2">
                  <c:v>7.3393608906108776</c:v>
                </c:pt>
                <c:pt idx="3" formatCode="General">
                  <c:v>7.8723268219443092</c:v>
                </c:pt>
                <c:pt idx="4">
                  <c:v>6.3422009433082183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8.9005975859977084</c:v>
                </c:pt>
                <c:pt idx="1">
                  <c:v>9.5397155905156854</c:v>
                </c:pt>
                <c:pt idx="2">
                  <c:v>7.6775935131544477</c:v>
                </c:pt>
                <c:pt idx="3">
                  <c:v>8.8832557992015833</c:v>
                </c:pt>
                <c:pt idx="4">
                  <c:v>9.4486128697185805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8.0716997595833799</c:v>
                </c:pt>
                <c:pt idx="2">
                  <c:v>6.3007860953062638</c:v>
                </c:pt>
                <c:pt idx="3">
                  <c:v>7.689499552812527</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7.5258951480088534</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0.31205136178960746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0.15668976640173327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1.6358188448199673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0.15668976640173327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0.562030015902927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0.8675449553269754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8.9005975859977084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0.39428217252046949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0.31914492780843062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8.8975219777652548E-2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0.9288886222544912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8.8975219777653436E-2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0.31914492780843062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0.70845553888304735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7.5556316269927128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0.18336110158040864</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0.50191207476967481</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0.1399293338871308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1.4608423164586508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0.13992933388712991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0.5019120747696757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1.0739889000914946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6.1214562310361353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7.7804439197350517</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0.21667174223130692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0.12925313926786375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1.3493843651819564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0.12925313926786508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0.46361766684858186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1.5635052863246015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4.2105667083586402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9.5839881327725251E-2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0.21398433557315499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5.9657232898356227E-2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0.62281301482535767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5.9657232898356227E-2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0.16970477585456223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9.3219855663874505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8.1853780598311943E-2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0.29137865464272039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8.1234190414315677E-2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0.84807337821113293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8.1234190414315677E-2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0.29137865464272039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0.38437682934546658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8.4249876941563304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0.21768013167073619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0.10243818822721185</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1.0694400954154064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0.10243818822721273</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0.3674352057606356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0.25456517852768634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8.4514875514448988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0.38185575442192299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0.13854471617908093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1.4463871047896717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0.13854471617908093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0.49694559399466609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1.7013196192656164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6.8357088597197126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0.18673636062800369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0.23003768000150515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6.4132785301733719E-2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0.66953714448966295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6.4132785301733719E-2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0.23003768000150515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0.33314251141638351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9.4379271383432783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0.13130811845768697</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0.15742976986472001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4.3890242810524782E-2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0.45820788390928158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4.3890242810524782E-2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0.15742976986472001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0.13260526126550864</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9.8299593107122298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0.50663491834487928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0.17002944958163901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1.7750832373245142</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0.17002944958163901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0.60987808232048657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0.6254323059886886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6.9486732463310128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0.14360879805221316</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0.39888101791227815</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0.11120504554966004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1.1609648372491463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0.11120504554966004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0.39888101791227903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0.27122893525773506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8.8698748269660701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3.468939691009254E-2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0.31016543492038018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8.6471804295877419E-2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0.90275332117167917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8.6471804295875643E-2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0.31016543492038018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0.35747216495116518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8.7062938482872489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0.24582687016691906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0.36762163952186366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0.10249016456596571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1.0699827209893122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0.10249016456596571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0.36762163952186455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0.38239554769752182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8.760204079636484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9.1278649609003306</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3.4384130828623682E-2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0.23722053151331224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6.6135310600451191E-2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0.69044322340020514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6.6135310600451191E-2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0.23722053151331224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0.25888010371911996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9.0097173196123581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0.12523107122081889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5.6489136018964103E-2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0.58973853461816717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5.6489136018964103E-2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0.20262069913156822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0.18150980057582444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9.4909627196511934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8.7966795773825268E-2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0.23625063210836394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6.5864909897827673E-2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0.68762027857643915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6.5864909897827673E-2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0.23625063210836394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0.17654956013066503</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8.8829148434374368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8.7251855786797776</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0.3182344669018784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9.9600625763284434E-2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1.0398163474295563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9.9600625763283546E-2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0.35725716214393799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0.67701766065881763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7.65223363945739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0.17202427416140154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0.26306779524654011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7.3341334481536791E-2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0.76567308640657927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7.3341334481536791E-2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0.26306779524654011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0.16453532146560512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9.1360843506970077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0.10990226403188785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0.19275110042502774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5.3737565689891298E-2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0.56101253227284431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5.3737565689891298E-2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0.19275110042502774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0.22862561309530172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9.1768117786806123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0.22565668415212148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7.5101290330145787E-2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0.78404677480576623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7.5101290330145787E-2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0.26938057518295544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0.16049096633638804</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8.9356125458841031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0.28271351332077277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0.31332854475967142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8.7353655669999419E-2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0.91195972392053815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8.7353655669998531E-2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0.31332854475967231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0.57823665512872502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8.1050975411482131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0.19624942583891425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5.7091090010398915E-2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0.59602284855593624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5.7091090010398915E-2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0.20477984595492771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0.34148973692330031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9.1739926014605793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0.20856396022788193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0.29150948367316865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8.1270664569858653E-2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0.8484541632001914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8.1270664569858653E-2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0.29150948367316776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0.45782336786690436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7.7746587055538026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0.23680200516447947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8.4298264608984042E-2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0.88006187640516309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8.4298264608985818E-2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0.30236917245319361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0.30349663754602396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8.0574083167365398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4.4810198952434099E-2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0.23934165861973877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6.6726664979060324E-2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0.69661687888971979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6.6726664979059436E-2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0.23934165861973966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0.49269332251762066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8.3488438994916301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0.16435721076326182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0.18397855023959586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5.1291844286392774E-2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0.53547954915022089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5.1291844286392774E-2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0.18397855023959586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0.48579106703589936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9.1855017861866131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2.1419279007501402E-2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0.1343394372275597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3.7452830706753204E-2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0.39100221838917903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3.7452830706753204E-2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0.1343394372275597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7.2707869310526974E-2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9.5930626553446068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8.5647676502781618</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0.25366068930593322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0.41787848276524642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0.11650139671562787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1.2162579890932959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0.11650139671562698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0.41787848276524642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0.15620539862049831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8.6625109082359675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3.04147520401294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0.1454847423046548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7.7496623084153349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0.56690259619563665</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0.40748824066051981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0.11360467489974546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1.1860166258987554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0.11360467489974546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0.40748824066051981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0.43023148098626329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9.5397155905156854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1.0466669256966306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0.36309153501674096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0.10122720529938167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1.056797606122128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0.10122720529938078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0.36309153501674274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0.5344337716983496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9.4486128697185805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1.2472706735802737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0.47996768521228628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0.13381140214632836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1.3969719804261915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0.13381140214633014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0.47996768521228539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0.26558980011433775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8.3105107116289503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0.1350558455593811</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0.59510782561104669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0.16591161244125452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1.7320936040585497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0.16591161244125452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0.59510782561104669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0.75771808780855388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7.6775935131544477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Your Trust</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7.2751096427060844</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0.28117053758366239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3.507719738669385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0.17949933159543008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6.7719503752376387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0.52505410702505717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0.26287800034849607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2.7444088834502303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0.26287800034849518</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0.56229623217648061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7.7782689101745284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7.2677255689539919</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0.16225123272915631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9.2801704854222677E-2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0.96883658146981677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9.2801704854223566E-2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0.33287013474327942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0.51943133231878491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7.1640966344635322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0.86013690738672377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0.49607013507087228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0.1383006447765176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1.4438390341085929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0.13830064477651938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0.49607013507087139</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6.6247883272886554E-2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7.5591780976172718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0.19489046534091603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0.34935037503416311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9.7396272632377823E-2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1.0168032146961208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9.7396272632378711E-2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0.34935037503416311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0.4802656477190288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6.7872161083759996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8.3593862131086105E-2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9.1179093868152705E-2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0.95189675387430928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9.1179093868153593E-2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0.32704999664972156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0.52699231986508011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7.1175392145749896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7.7122039453223046E-2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0.12382675112600117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1.2927336458298622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0.12382675112599983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0.44415377278770052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0.59971488818356722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4.6472907753293793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0.48183318908750117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0.13523568659258522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1.4118413071925282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0.13523568659258434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0.48507644648216175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0.65248814095893515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6.6667304662368343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0.27311350818609803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0.13369516017621841</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3.7273211081794599E-2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0.38912701508678182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3.7273211081794599E-2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0.13369516017621841</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0.21496715616785345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9.0265018917460811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0.25343261852601451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0.11864469955774037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1.2386337655067772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0.11864469955774304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0.42556628879177083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0.44522300903380163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8.3365040877252152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1.6773795853610824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0.42025399429486932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0.11716367156951257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1.2231720442438903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0.11716367156951257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0.42025399429486932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0.28195633266959064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6.2377590566283594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0.7546617563709388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0.43476800873941102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0.12121007028224628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1.2654158704997363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0.1212100702822454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0.43476800873941102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6.7320540611717661E-2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8.1196097260597977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0.33658946054996886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0.12614226972001319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1.3169073301654759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0.12614226972001319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0.45245929893724934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1.0045487983228067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8.8832557992015833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0.20993051026064613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0.34685016392807455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9.6699232468894003E-2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1.0095262146647297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9.6699232468894003E-2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0.34685016392807366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0.92419885471444196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6.667024969488863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5.3344299953563379E-2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0.2188298985044721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6.1008139615630341E-2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0.63691628855189819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6.1008139615630341E-2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0.2188298985044721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0.15538385077152483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9.3585729068283943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9.3278470261269426</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0.19841785636646669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0.1996154067771112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5.5651282979688688E-2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0.58099146821866299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5.5651282979688688E-2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0.1996154067771112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0.1159179689107237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9.3278470261269426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0.22445707341676524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7.2085596390447648E-2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0.75256335958309606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7.2085596390447648E-2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0.25856359235242721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0.40283893727452025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8.9071920774075295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Sheet1!$F$2:$F$3</c:f>
              <c:numCache>
                <c:formatCode>0.0;;</c:formatCode>
                <c:ptCount val="2"/>
                <c:pt idx="0">
                  <c:v>6.1214562310361353</c:v>
                </c:pt>
                <c:pt idx="1">
                  <c:v>6.121455516976714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3.8785437689638647</c:v>
                </c:pt>
                <c:pt idx="1">
                  <c:v>3.878544483023286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Sheet1!$G$2:$G$3</c:f>
              <c:numCache>
                <c:formatCode>0.0;;</c:formatCode>
                <c:ptCount val="2"/>
                <c:pt idx="0">
                  <c:v>7.5556316269927128</c:v>
                </c:pt>
                <c:pt idx="1">
                  <c:v>7.5556320985597338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The Walton Centre NHS Foundation Trust (363)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2.4443683730072872</c:v>
                </c:pt>
                <c:pt idx="1">
                  <c:v>2.4443679014402662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Sheet1!$I$2:$I$3</c:f>
              <c:numCache>
                <c:formatCode>0.0;;</c:formatCode>
                <c:ptCount val="2"/>
                <c:pt idx="0">
                  <c:v>0</c:v>
                </c:pt>
                <c:pt idx="1">
                  <c:v>8.9005933497864653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(544)</c:v>
                </c:pt>
                <c:pt idx="1">
                  <c:v>The Walton Centre NHS Foundation Trust (544)</c:v>
                </c:pt>
              </c:strCache>
            </c:strRef>
          </c:cat>
          <c:val>
            <c:numRef>
              <c:f>Sheet1!$J$2:$J$3</c:f>
              <c:numCache>
                <c:formatCode>0.0;;</c:formatCode>
                <c:ptCount val="2"/>
                <c:pt idx="0">
                  <c:v>8.9005975859977084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1.0994024140022916</c:v>
                </c:pt>
                <c:pt idx="1">
                  <c:v>1.0994066502135347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Sheet1!$G$2:$G$3</c:f>
              <c:numCache>
                <c:formatCode>0.0;;</c:formatCode>
                <c:ptCount val="2"/>
                <c:pt idx="0">
                  <c:v>8.4514875514448988</c:v>
                </c:pt>
                <c:pt idx="1">
                  <c:v>8.4514918243369355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1.5485124485551012</c:v>
                </c:pt>
                <c:pt idx="1">
                  <c:v>1.5485081756630645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Sheet1!$G$2:$G$3</c:f>
              <c:numCache>
                <c:formatCode>0.0;;</c:formatCode>
                <c:ptCount val="2"/>
                <c:pt idx="0">
                  <c:v>6.8357088597197126</c:v>
                </c:pt>
                <c:pt idx="1">
                  <c:v>6.8357155978346649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3.1642911402802874</c:v>
                </c:pt>
                <c:pt idx="1">
                  <c:v>3.1642844021653351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Sheet1!$G$2:$G$3</c:f>
              <c:numCache>
                <c:formatCode>0.0;;</c:formatCode>
                <c:ptCount val="2"/>
                <c:pt idx="0">
                  <c:v>8.4249876941563304</c:v>
                </c:pt>
                <c:pt idx="1">
                  <c:v>8.4250102661464101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1.5750123058436696</c:v>
                </c:pt>
                <c:pt idx="1">
                  <c:v>1.5749897338535899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Sheet1!$G$2:$G$3</c:f>
              <c:numCache>
                <c:formatCode>0.0;;</c:formatCode>
                <c:ptCount val="2"/>
                <c:pt idx="0">
                  <c:v>9.3219855663874505</c:v>
                </c:pt>
                <c:pt idx="1">
                  <c:v>9.3219923729855942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0.67801443361254954</c:v>
                </c:pt>
                <c:pt idx="1">
                  <c:v>0.67800762701440576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Sheet1!$G$2:$G$3</c:f>
              <c:numCache>
                <c:formatCode>0.0;;</c:formatCode>
                <c:ptCount val="2"/>
                <c:pt idx="0">
                  <c:v>4.2105667083586402</c:v>
                </c:pt>
                <c:pt idx="1">
                  <c:v>4.2105652940497142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The Walton Centre NHS Foundation Trust (561)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5.7894332916413598</c:v>
                </c:pt>
                <c:pt idx="1">
                  <c:v>5.7894347059502858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Sheet1!$H$2:$H$3</c:f>
              <c:numCache>
                <c:formatCode>0.0;;</c:formatCode>
                <c:ptCount val="2"/>
                <c:pt idx="0">
                  <c:v>0</c:v>
                </c:pt>
                <c:pt idx="1">
                  <c:v>9.4379213349110547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Sheet1!$I$2:$I$3</c:f>
              <c:numCache>
                <c:formatCode>0.0;;</c:formatCode>
                <c:ptCount val="2"/>
                <c:pt idx="0">
                  <c:v>9.4379271383432783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0.56207286165672166</c:v>
                </c:pt>
                <c:pt idx="1">
                  <c:v>0.56207866508894533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Sheet1!$G$2:$G$3</c:f>
              <c:numCache>
                <c:formatCode>0.0;;</c:formatCode>
                <c:ptCount val="2"/>
                <c:pt idx="0">
                  <c:v>8.760204079636484</c:v>
                </c:pt>
                <c:pt idx="1">
                  <c:v>8.760198303674386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The Walton Centre NHS Foundation Trust (429)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1.239795920363516</c:v>
                </c:pt>
                <c:pt idx="1">
                  <c:v>1.239801696325614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Sheet1!$G$2:$G$3</c:f>
              <c:numCache>
                <c:formatCode>0.0;;</c:formatCode>
                <c:ptCount val="2"/>
                <c:pt idx="0">
                  <c:v>0</c:v>
                </c:pt>
                <c:pt idx="1">
                  <c:v>8.7063042240788544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Sheet1!$H$2:$H$3</c:f>
              <c:numCache>
                <c:formatCode>0.0;;</c:formatCode>
                <c:ptCount val="2"/>
                <c:pt idx="0">
                  <c:v>8.7062938482872489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(385)</c:v>
                </c:pt>
                <c:pt idx="1">
                  <c:v>The Walton Centre NHS Foundation Trust (385)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1.2937061517127511</c:v>
                </c:pt>
                <c:pt idx="1">
                  <c:v>1.2936957759211456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Sheet1!$I$2:$I$3</c:f>
              <c:numCache>
                <c:formatCode>0.0;;</c:formatCode>
                <c:ptCount val="2"/>
                <c:pt idx="0">
                  <c:v>8.8698748269660701</c:v>
                </c:pt>
                <c:pt idx="1">
                  <c:v>8.869857577705357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The Walton Centre NHS Foundation Trust (220)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1.1301251730339299</c:v>
                </c:pt>
                <c:pt idx="1">
                  <c:v>1.130142422294643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Sheet1!$G$2:$G$3</c:f>
              <c:numCache>
                <c:formatCode>0.0;;</c:formatCode>
                <c:ptCount val="2"/>
                <c:pt idx="0">
                  <c:v>6.9486732463310128</c:v>
                </c:pt>
                <c:pt idx="1">
                  <c:v>6.9486542022322766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(269)</c:v>
                </c:pt>
                <c:pt idx="1">
                  <c:v>The Walton Centre NHS Foundation Trust (269)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3.0513267536689872</c:v>
                </c:pt>
                <c:pt idx="1">
                  <c:v>3.0513457977677234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Sheet1!$I$2:$I$3</c:f>
              <c:numCache>
                <c:formatCode>0.0;;</c:formatCode>
                <c:ptCount val="2"/>
                <c:pt idx="0">
                  <c:v>9.8299593107122298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The Walton Centre NHS Foundation Trust (539)</c:v>
                </c:pt>
              </c:strCache>
            </c:strRef>
          </c:cat>
          <c:val>
            <c:numRef>
              <c:f>Sheet1!$J$2:$J$3</c:f>
              <c:numCache>
                <c:formatCode>0.0;;</c:formatCode>
                <c:ptCount val="2"/>
                <c:pt idx="0">
                  <c:v>0</c:v>
                </c:pt>
                <c:pt idx="1">
                  <c:v>9.829956789138917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0.17004068928777016</c:v>
                </c:pt>
                <c:pt idx="1">
                  <c:v>0.17004321086108298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Sheet1!$G$2:$G$3</c:f>
              <c:numCache>
                <c:formatCode>0.0;;</c:formatCode>
                <c:ptCount val="2"/>
                <c:pt idx="0">
                  <c:v>8.8829148434374368</c:v>
                </c:pt>
                <c:pt idx="1">
                  <c:v>8.8829168123114464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The Walton Centre NHS Foundation Trust (537)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1.1170851565625632</c:v>
                </c:pt>
                <c:pt idx="1">
                  <c:v>1.1170831876885536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Sheet1!$I$2:$I$3</c:f>
              <c:numCache>
                <c:formatCode>0.0;;</c:formatCode>
                <c:ptCount val="2"/>
                <c:pt idx="0">
                  <c:v>9.4909627196511934</c:v>
                </c:pt>
                <c:pt idx="1">
                  <c:v>9.4909600483206784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(567)</c:v>
                </c:pt>
                <c:pt idx="1">
                  <c:v>The Walton Centre NHS Foundation Trust (567)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0.50903728034880658</c:v>
                </c:pt>
                <c:pt idx="1">
                  <c:v>0.50903995167932159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Sheet1!$G$2:$G$3</c:f>
              <c:numCache>
                <c:formatCode>0.0;;</c:formatCode>
                <c:ptCount val="2"/>
                <c:pt idx="0">
                  <c:v>9.0097173196123581</c:v>
                </c:pt>
                <c:pt idx="1">
                  <c:v>9.0097154823983914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(558)</c:v>
                </c:pt>
                <c:pt idx="1">
                  <c:v>The Walton Centre NHS Foundation Trust (558)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0.99028268038764189</c:v>
                </c:pt>
                <c:pt idx="1">
                  <c:v>0.99028451760160863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Sheet1!$G$2:$G$3</c:f>
              <c:numCache>
                <c:formatCode>0.0;;</c:formatCode>
                <c:ptCount val="2"/>
                <c:pt idx="0">
                  <c:v>8.9356125458841031</c:v>
                </c:pt>
                <c:pt idx="1">
                  <c:v>8.9356041149076564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The Walton Centre NHS Foundation Trust (540)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1.0643874541158969</c:v>
                </c:pt>
                <c:pt idx="1">
                  <c:v>1.0643958850923436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Sheet1!$G$2:$G$3</c:f>
              <c:numCache>
                <c:formatCode>0.0;;</c:formatCode>
                <c:ptCount val="2"/>
                <c:pt idx="0">
                  <c:v>9.1768117786806123</c:v>
                </c:pt>
                <c:pt idx="1">
                  <c:v>9.1768067033339786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0.82318822131938774</c:v>
                </c:pt>
                <c:pt idx="1">
                  <c:v>0.82319329666602137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Sheet1!$G$2:$G$3</c:f>
              <c:numCache>
                <c:formatCode>0.0;;</c:formatCode>
                <c:ptCount val="2"/>
                <c:pt idx="0">
                  <c:v>9.1360843506970077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Sheet1!$H$2:$H$3</c:f>
              <c:numCache>
                <c:formatCode>0.0;;</c:formatCode>
                <c:ptCount val="2"/>
                <c:pt idx="0">
                  <c:v>0</c:v>
                </c:pt>
                <c:pt idx="1">
                  <c:v>9.1360753548049694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(563)</c:v>
                </c:pt>
                <c:pt idx="1">
                  <c:v>The Walton Centre NHS Foundation Trust (563)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0.86391564930299225</c:v>
                </c:pt>
                <c:pt idx="1">
                  <c:v>0.86392464519503065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Sheet1!$G$2:$G$3</c:f>
              <c:numCache>
                <c:formatCode>0.0;;</c:formatCode>
                <c:ptCount val="2"/>
                <c:pt idx="0">
                  <c:v>7.65223363945739</c:v>
                </c:pt>
                <c:pt idx="1">
                  <c:v>7.6522313627303546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2.34776636054261</c:v>
                </c:pt>
                <c:pt idx="1">
                  <c:v>2.3477686372696454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Sheet1!$G$2:$G$3</c:f>
              <c:numCache>
                <c:formatCode>0.0;;</c:formatCode>
                <c:ptCount val="2"/>
                <c:pt idx="0">
                  <c:v>8.0574083167365398</c:v>
                </c:pt>
                <c:pt idx="1">
                  <c:v>8.0574047666880553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(498)</c:v>
                </c:pt>
                <c:pt idx="1">
                  <c:v>The Walton Centre NHS Foundation Trust (498)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1.9425916832634602</c:v>
                </c:pt>
                <c:pt idx="1">
                  <c:v>1.9425952333119447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Sheet1!$H$2:$H$3</c:f>
              <c:numCache>
                <c:formatCode>0.0;;</c:formatCode>
                <c:ptCount val="2"/>
                <c:pt idx="0">
                  <c:v>7.7746587055538026</c:v>
                </c:pt>
                <c:pt idx="1">
                  <c:v>7.7746532074290924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The Walton Centre NHS Foundation Trust (538)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2.2253412944461974</c:v>
                </c:pt>
                <c:pt idx="1">
                  <c:v>2.2253467925709076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Sheet1!$G$2:$G$3</c:f>
              <c:numCache>
                <c:formatCode>0.0;;</c:formatCode>
                <c:ptCount val="2"/>
                <c:pt idx="0">
                  <c:v>9.1739926014605793</c:v>
                </c:pt>
                <c:pt idx="1">
                  <c:v>9.1739986185293141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(543)</c:v>
                </c:pt>
                <c:pt idx="1">
                  <c:v>The Walton Centre NHS Foundation Trust (543)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0.82600739853942073</c:v>
                </c:pt>
                <c:pt idx="1">
                  <c:v>0.82600138147068591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Sheet1!$G$2:$G$3</c:f>
              <c:numCache>
                <c:formatCode>0.0;;</c:formatCode>
                <c:ptCount val="2"/>
                <c:pt idx="0">
                  <c:v>8.1050975411482131</c:v>
                </c:pt>
                <c:pt idx="1">
                  <c:v>8.1051004548302963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The Walton Centre NHS Foundation Trust (492)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1.8949024588517869</c:v>
                </c:pt>
                <c:pt idx="1">
                  <c:v>1.8948995451697037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Sheet1!$G$2:$G$3</c:f>
              <c:numCache>
                <c:formatCode>0.0;;</c:formatCode>
                <c:ptCount val="2"/>
                <c:pt idx="0">
                  <c:v>9.5930626553446068</c:v>
                </c:pt>
                <c:pt idx="1">
                  <c:v>9.5930688300121911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(553)</c:v>
                </c:pt>
                <c:pt idx="1">
                  <c:v>The Walton Centre NHS Foundation Trust (553)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0.40693734465539322</c:v>
                </c:pt>
                <c:pt idx="1">
                  <c:v>0.40693116998780887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Sheet1!$G$2:$G$3</c:f>
              <c:numCache>
                <c:formatCode>0.0;;</c:formatCode>
                <c:ptCount val="2"/>
                <c:pt idx="0">
                  <c:v>0</c:v>
                </c:pt>
                <c:pt idx="1">
                  <c:v>9.185512164069273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Sheet1!$I$2:$I$3</c:f>
              <c:numCache>
                <c:formatCode>0.0;;</c:formatCode>
                <c:ptCount val="2"/>
                <c:pt idx="0">
                  <c:v>9.1855017861866131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The Walton Centre NHS Foundation Trust (526)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0.81449821381338694</c:v>
                </c:pt>
                <c:pt idx="1">
                  <c:v>0.81448783593072704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Sheet1!$G$2:$G$3</c:f>
              <c:numCache>
                <c:formatCode>0.0;;</c:formatCode>
                <c:ptCount val="2"/>
                <c:pt idx="0">
                  <c:v>8.3488438994916301</c:v>
                </c:pt>
                <c:pt idx="1">
                  <c:v>8.3488485077457639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The Walton Centre NHS Foundation Trust (527)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1.6511561005083699</c:v>
                </c:pt>
                <c:pt idx="1">
                  <c:v>1.6511514922542361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Sheet1!$I$2:$I$3</c:f>
              <c:numCache>
                <c:formatCode>0.0;;</c:formatCode>
                <c:ptCount val="2"/>
                <c:pt idx="0">
                  <c:v>0</c:v>
                </c:pt>
                <c:pt idx="1">
                  <c:v>9.4486033765732138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The Walton Centre NHS Foundation Trust (90)</c:v>
                </c:pt>
              </c:strCache>
            </c:strRef>
          </c:cat>
          <c:val>
            <c:numRef>
              <c:f>Sheet1!$J$2:$J$3</c:f>
              <c:numCache>
                <c:formatCode>0.0;;</c:formatCode>
                <c:ptCount val="2"/>
                <c:pt idx="0">
                  <c:v>9.4486128697185805</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0.5513871302814195</c:v>
                </c:pt>
                <c:pt idx="1">
                  <c:v>0.55139662342678619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The Walton Centre NHS Foundation Trust (74)</c:v>
                </c:pt>
              </c:strCache>
            </c:strRef>
          </c:cat>
          <c:val>
            <c:numRef>
              <c:f>Sheet1!$J$2:$J$3</c:f>
              <c:numCache>
                <c:formatCode>0.0;;</c:formatCode>
                <c:ptCount val="2"/>
                <c:pt idx="0">
                  <c:v>9.5397155905156854</c:v>
                </c:pt>
                <c:pt idx="1">
                  <c:v>9.5397114095168689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0.46028440948431459</c:v>
                </c:pt>
                <c:pt idx="1">
                  <c:v>0.46028859048313109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Sheet1!$G$2:$G$3</c:f>
              <c:numCache>
                <c:formatCode>0.0;;</c:formatCode>
                <c:ptCount val="2"/>
                <c:pt idx="0">
                  <c:v>7.7496623084153349</c:v>
                </c:pt>
                <c:pt idx="1">
                  <c:v>7.749685496587527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The Walton Centre NHS Foundation Trust (52)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2.2503376915846651</c:v>
                </c:pt>
                <c:pt idx="1">
                  <c:v>2.250314503412473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Sheet1!$G$2:$G$3</c:f>
              <c:numCache>
                <c:formatCode>0.0;;</c:formatCode>
                <c:ptCount val="2"/>
                <c:pt idx="0">
                  <c:v>8.6625109082359675</c:v>
                </c:pt>
                <c:pt idx="1">
                  <c:v>8.662500015724401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The Walton Centre NHS Foundation Trust (226)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1.3374890917640325</c:v>
                </c:pt>
                <c:pt idx="1">
                  <c:v>1.337499984275599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Sheet1!$G$2:$G$3</c:f>
              <c:numCache>
                <c:formatCode>0.0;;</c:formatCode>
                <c:ptCount val="2"/>
                <c:pt idx="0">
                  <c:v>8.3105107116289503</c:v>
                </c:pt>
                <c:pt idx="1">
                  <c:v>8.310497984906096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(138)</c:v>
                </c:pt>
                <c:pt idx="1">
                  <c:v>The Walton Centre NHS Foundation Trust (138)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1.6894892883710497</c:v>
                </c:pt>
                <c:pt idx="1">
                  <c:v>1.689502015093904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Sheet1!$I$2:$I$3</c:f>
              <c:numCache>
                <c:formatCode>0.0;;</c:formatCode>
                <c:ptCount val="2"/>
                <c:pt idx="0">
                  <c:v>7.6775935131544477</c:v>
                </c:pt>
                <c:pt idx="1">
                  <c:v>7.6775980677531033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(148)</c:v>
                </c:pt>
                <c:pt idx="1">
                  <c:v>The Walton Centre NHS Foundation Trust (148)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2.3224064868455523</c:v>
                </c:pt>
                <c:pt idx="1">
                  <c:v>2.3224019322468967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Sheet1!$G$2:$G$3</c:f>
              <c:numCache>
                <c:formatCode>0.0;;</c:formatCode>
                <c:ptCount val="2"/>
                <c:pt idx="0">
                  <c:v>7.7782689101745284</c:v>
                </c:pt>
                <c:pt idx="1">
                  <c:v>7.7783108862191366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c:v>
                </c:pt>
                <c:pt idx="1">
                  <c:v>The Walton Centre NHS Foundation Trust (33)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2.2217310898254716</c:v>
                </c:pt>
                <c:pt idx="1">
                  <c:v>2.2216891137808634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Sheet1!$G$2:$G$3</c:f>
              <c:numCache>
                <c:formatCode>0.0;;</c:formatCode>
                <c:ptCount val="2"/>
                <c:pt idx="0">
                  <c:v>6.7719503752376387</c:v>
                </c:pt>
                <c:pt idx="1">
                  <c:v>6.7720227746574633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The Walton Centre NHS Foundation Trust (32)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3.2280496247623613</c:v>
                </c:pt>
                <c:pt idx="1">
                  <c:v>3.2279772253425367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Sheet1!$G$2:$G$3</c:f>
              <c:numCache>
                <c:formatCode>0.0;;</c:formatCode>
                <c:ptCount val="2"/>
                <c:pt idx="0">
                  <c:v>7.1175392145749896</c:v>
                </c:pt>
                <c:pt idx="1">
                  <c:v>7.1175363912079126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(546)</c:v>
                </c:pt>
                <c:pt idx="1">
                  <c:v>The Walton Centre NHS Foundation Trust (546)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2.8824607854250104</c:v>
                </c:pt>
                <c:pt idx="1">
                  <c:v>2.8824636087920874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Sheet1!$I$2:$I$3</c:f>
              <c:numCache>
                <c:formatCode>0.0;;</c:formatCode>
                <c:ptCount val="2"/>
                <c:pt idx="0">
                  <c:v>0</c:v>
                </c:pt>
                <c:pt idx="1">
                  <c:v>6.7872155854087888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The Walton Centre NHS Foundation Trust (401)</c:v>
                </c:pt>
              </c:strCache>
            </c:strRef>
          </c:cat>
          <c:val>
            <c:numRef>
              <c:f>Sheet1!$J$2:$J$3</c:f>
              <c:numCache>
                <c:formatCode>0.0;;</c:formatCode>
                <c:ptCount val="2"/>
                <c:pt idx="0">
                  <c:v>6.7872161083759996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3.2127838916240004</c:v>
                </c:pt>
                <c:pt idx="1">
                  <c:v>3.2127844145912112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Sheet1!$F$2:$F$3</c:f>
              <c:numCache>
                <c:formatCode>0.0;;</c:formatCode>
                <c:ptCount val="2"/>
                <c:pt idx="0">
                  <c:v>0</c:v>
                </c:pt>
                <c:pt idx="1">
                  <c:v>7.5591521594896296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Sheet1!$G$2:$G$3</c:f>
              <c:numCache>
                <c:formatCode>0.0;;</c:formatCode>
                <c:ptCount val="2"/>
                <c:pt idx="0">
                  <c:v>7.5591780976172718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(224)</c:v>
                </c:pt>
                <c:pt idx="1">
                  <c:v>The Walton Centre NHS Foundation Trust (224)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2.4408219023827282</c:v>
                </c:pt>
                <c:pt idx="1">
                  <c:v>2.4408478405103704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Sheet1!$G$2:$G$3</c:f>
              <c:numCache>
                <c:formatCode>0.0;;</c:formatCode>
                <c:ptCount val="2"/>
                <c:pt idx="0">
                  <c:v>7.1640966344635322</c:v>
                </c:pt>
                <c:pt idx="1">
                  <c:v>7.1640881217430001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2.8359033655364678</c:v>
                </c:pt>
                <c:pt idx="1">
                  <c:v>2.8359118782569999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Sheet1!$G$2:$G$3</c:f>
              <c:numCache>
                <c:formatCode>0.0;;</c:formatCode>
                <c:ptCount val="2"/>
                <c:pt idx="0">
                  <c:v>8.3365040877252152</c:v>
                </c:pt>
                <c:pt idx="1">
                  <c:v>8.3365020989325824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The Walton Centre NHS Foundation Trust (536)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1.6634959122747848</c:v>
                </c:pt>
                <c:pt idx="1">
                  <c:v>1.6634979010674176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Sheet1!$G$2:$G$3</c:f>
              <c:numCache>
                <c:formatCode>0.0;;</c:formatCode>
                <c:ptCount val="2"/>
                <c:pt idx="0">
                  <c:v>9.0265018917460811</c:v>
                </c:pt>
                <c:pt idx="1">
                  <c:v>9.0265112111379526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(458)</c:v>
                </c:pt>
                <c:pt idx="1">
                  <c:v>The Walton Centre NHS Foundation Trust (458)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0.97349810825391891</c:v>
                </c:pt>
                <c:pt idx="1">
                  <c:v>0.97348878886204737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Sheet1!$G$2:$G$3</c:f>
              <c:numCache>
                <c:formatCode>0.0;;</c:formatCode>
                <c:ptCount val="2"/>
                <c:pt idx="0">
                  <c:v>6.6667304662368343</c:v>
                </c:pt>
                <c:pt idx="1">
                  <c:v>6.6667246638698847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The Walton Centre NHS Foundation Trust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3.3332695337631657</c:v>
                </c:pt>
                <c:pt idx="1">
                  <c:v>3.3332753361301153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Sheet1!$G$2:$G$3</c:f>
              <c:numCache>
                <c:formatCode>0.0;;</c:formatCode>
                <c:ptCount val="2"/>
                <c:pt idx="0">
                  <c:v>4.6472907753293793</c:v>
                </c:pt>
                <c:pt idx="1">
                  <c:v>4.6472884279366538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(431)</c:v>
                </c:pt>
                <c:pt idx="1">
                  <c:v>The Walton Centre NHS Foundation Trust (431)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5.3527092246706207</c:v>
                </c:pt>
                <c:pt idx="1">
                  <c:v>5.3527115720633462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Sheet1!$G$2:$G$3</c:f>
              <c:numCache>
                <c:formatCode>0.0;;</c:formatCode>
                <c:ptCount val="2"/>
                <c:pt idx="0">
                  <c:v>6.667024969488863</c:v>
                </c:pt>
                <c:pt idx="1">
                  <c:v>6.6670225487466928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(542)</c:v>
                </c:pt>
                <c:pt idx="1">
                  <c:v>The Walton Centre NHS Foundation Trust (542)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3.332975030511137</c:v>
                </c:pt>
                <c:pt idx="1">
                  <c:v>3.3329774512533072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Sheet1!$I$2:$I$3</c:f>
              <c:numCache>
                <c:formatCode>0.0;;</c:formatCode>
                <c:ptCount val="2"/>
                <c:pt idx="0">
                  <c:v>8.8832557992015833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The Walton Centre NHS Foundation Trust (515)</c:v>
                </c:pt>
              </c:strCache>
            </c:strRef>
          </c:cat>
          <c:val>
            <c:numRef>
              <c:f>Sheet1!$J$2:$J$3</c:f>
              <c:numCache>
                <c:formatCode>0.0;;</c:formatCode>
                <c:ptCount val="2"/>
                <c:pt idx="0">
                  <c:v>0</c:v>
                </c:pt>
                <c:pt idx="1">
                  <c:v>8.8832414045725443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1.1167442007984167</c:v>
                </c:pt>
                <c:pt idx="1">
                  <c:v>1.1167585954274557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Sheet1!$G$2:$G$3</c:f>
              <c:numCache>
                <c:formatCode>0.0;;</c:formatCode>
                <c:ptCount val="2"/>
                <c:pt idx="0">
                  <c:v>8.1196097260597977</c:v>
                </c:pt>
                <c:pt idx="1">
                  <c:v>8.1196093962891194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(286)</c:v>
                </c:pt>
                <c:pt idx="1">
                  <c:v>The Walton Centre NHS Foundation Trust (286)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1.8803902739402023</c:v>
                </c:pt>
                <c:pt idx="1">
                  <c:v>1.8803906037108806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Sheet1!$G$2:$G$3</c:f>
              <c:numCache>
                <c:formatCode>0.0;;</c:formatCode>
                <c:ptCount val="2"/>
                <c:pt idx="0">
                  <c:v>6.2377590566283594</c:v>
                </c:pt>
                <c:pt idx="1">
                  <c:v>6.2377139314985284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The Walton Centre NHS Foundation Trust (347)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3.7622409433716406</c:v>
                </c:pt>
                <c:pt idx="1">
                  <c:v>3.7622860685014716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Sheet1!$G$2:$G$3</c:f>
              <c:numCache>
                <c:formatCode>0.0;;</c:formatCode>
                <c:ptCount val="2"/>
                <c:pt idx="0">
                  <c:v>9.3585729068283943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Sheet1!$I$2:$I$3</c:f>
              <c:numCache>
                <c:formatCode>0.0;;</c:formatCode>
                <c:ptCount val="2"/>
                <c:pt idx="0">
                  <c:v>0</c:v>
                </c:pt>
                <c:pt idx="1">
                  <c:v>9.3585740940593976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(566)</c:v>
                </c:pt>
                <c:pt idx="1">
                  <c:v>The Walton Centre NHS Foundation Trust (566)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0.64142709317160573</c:v>
                </c:pt>
                <c:pt idx="1">
                  <c:v>0.64142590594060245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Sheet1!$G$2:$G$3</c:f>
              <c:numCache>
                <c:formatCode>0.0;;</c:formatCode>
                <c:ptCount val="2"/>
                <c:pt idx="0">
                  <c:v>9.3278470261269426</c:v>
                </c:pt>
                <c:pt idx="1">
                  <c:v>9.3278507963994564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(562)</c:v>
                </c:pt>
                <c:pt idx="1">
                  <c:v>The Walton Centre NHS Foundation Trust (562)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0.67215297387305739</c:v>
                </c:pt>
                <c:pt idx="1">
                  <c:v>0.67214920360054364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Sheet1!$I$2:$I$3</c:f>
              <c:numCache>
                <c:formatCode>0.0;;</c:formatCode>
                <c:ptCount val="2"/>
                <c:pt idx="0">
                  <c:v>8.9071920774075295</c:v>
                </c:pt>
                <c:pt idx="1">
                  <c:v>8.9071925635017859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(565)</c:v>
                </c:pt>
                <c:pt idx="1">
                  <c:v>The Walton Centre NHS Foundation Trust (565)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1.0928079225924705</c:v>
                </c:pt>
                <c:pt idx="1">
                  <c:v>1.0928074364982141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6.2757039611265508</c:v>
                </c:pt>
                <c:pt idx="1">
                  <c:v>6.1214562310361353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7.8222365328261132</c:v>
                </c:pt>
                <c:pt idx="1">
                  <c:v>7.5556316269927128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9.0502571785981374</c:v>
                </c:pt>
                <c:pt idx="1">
                  <c:v>8.9447782770861988</c:v>
                </c:pt>
                <c:pt idx="2">
                  <c:v>8.8897804075775433</c:v>
                </c:pt>
                <c:pt idx="3">
                  <c:v>9.0717835741010493</c:v>
                </c:pt>
                <c:pt idx="4">
                  <c:v>8.8064415929184943</c:v>
                </c:pt>
                <c:pt idx="5">
                  <c:v>8.9005975859977084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6.4433600273409599</c:v>
                </c:pt>
                <c:pt idx="1">
                  <c:v>6.4536129380314211</c:v>
                </c:pt>
                <c:pt idx="2">
                  <c:v>6.8357088597197126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8.6820021049387108</c:v>
                </c:pt>
                <c:pt idx="1">
                  <c:v>8.5066343204072936</c:v>
                </c:pt>
                <c:pt idx="2">
                  <c:v>8.4514875514448988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8.8749755975405034</c:v>
                </c:pt>
                <c:pt idx="1">
                  <c:v>8.5838040619192029</c:v>
                </c:pt>
                <c:pt idx="2">
                  <c:v>8.4249876941563304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9.3195050742294026</c:v>
                </c:pt>
                <c:pt idx="1">
                  <c:v>8.9362711995055779</c:v>
                </c:pt>
                <c:pt idx="2">
                  <c:v>9.3219855663874505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4.302075076817454</c:v>
                </c:pt>
                <c:pt idx="1">
                  <c:v>4.3811985175587562</c:v>
                </c:pt>
                <c:pt idx="2">
                  <c:v>4.2105667083586402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9.6685597471997351</c:v>
                </c:pt>
                <c:pt idx="1">
                  <c:v>9.4298643664257487</c:v>
                </c:pt>
                <c:pt idx="2">
                  <c:v>9.523724811938564</c:v>
                </c:pt>
                <c:pt idx="3">
                  <c:v>9.5444214638117018</c:v>
                </c:pt>
                <c:pt idx="4">
                  <c:v>9.4689528157996943</c:v>
                </c:pt>
                <c:pt idx="5">
                  <c:v>9.4379271383432783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9.1552536636502424</c:v>
                </c:pt>
                <c:pt idx="1">
                  <c:v>8.8301612126247431</c:v>
                </c:pt>
                <c:pt idx="2">
                  <c:v>8.9320125877575549</c:v>
                </c:pt>
                <c:pt idx="3">
                  <c:v>8.9860762222797064</c:v>
                </c:pt>
                <c:pt idx="4">
                  <c:v>8.8785690434172633</c:v>
                </c:pt>
                <c:pt idx="5">
                  <c:v>8.760204079636484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8.2893862424518279</c:v>
                </c:pt>
                <c:pt idx="1">
                  <c:v>8.4712856465632171</c:v>
                </c:pt>
                <c:pt idx="2">
                  <c:v>8.2238840019680524</c:v>
                </c:pt>
                <c:pt idx="3">
                  <c:v>8.2503986325118017</c:v>
                </c:pt>
                <c:pt idx="4">
                  <c:v>8.4097714711321068</c:v>
                </c:pt>
                <c:pt idx="5">
                  <c:v>8.7062938482872489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8.3867127777138037</c:v>
                </c:pt>
                <c:pt idx="1">
                  <c:v>8.8698748269660701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6.9272959158454306</c:v>
                </c:pt>
                <c:pt idx="1">
                  <c:v>6.9486732463310128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9.8074572354525369</c:v>
                </c:pt>
                <c:pt idx="1">
                  <c:v>9.7495610446512178</c:v>
                </c:pt>
                <c:pt idx="2">
                  <c:v>9.6569623413226076</c:v>
                </c:pt>
                <c:pt idx="3">
                  <c:v>9.7888653879398166</c:v>
                </c:pt>
                <c:pt idx="4">
                  <c:v>9.7413971133082082</c:v>
                </c:pt>
                <c:pt idx="5">
                  <c:v>9.8299593107122298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9.1427933246147095</c:v>
                </c:pt>
                <c:pt idx="1">
                  <c:v>8.927077547508155</c:v>
                </c:pt>
                <c:pt idx="2">
                  <c:v>9.190426300186342</c:v>
                </c:pt>
                <c:pt idx="3">
                  <c:v>9.1452518637115361</c:v>
                </c:pt>
                <c:pt idx="4">
                  <c:v>9.1922555195406872</c:v>
                </c:pt>
                <c:pt idx="5">
                  <c:v>8.8829148434374368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9.5797308583394898</c:v>
                </c:pt>
                <c:pt idx="1">
                  <c:v>9.5630317652779784</c:v>
                </c:pt>
                <c:pt idx="2">
                  <c:v>9.5546889332922262</c:v>
                </c:pt>
                <c:pt idx="3">
                  <c:v>9.5908051319187511</c:v>
                </c:pt>
                <c:pt idx="4">
                  <c:v>9.5255827211788073</c:v>
                </c:pt>
                <c:pt idx="5">
                  <c:v>9.4909627196511934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8.8294115233804007</c:v>
                </c:pt>
                <c:pt idx="1">
                  <c:v>8.9951272680499823</c:v>
                </c:pt>
                <c:pt idx="2">
                  <c:v>8.9790168200636327</c:v>
                </c:pt>
                <c:pt idx="3">
                  <c:v>9.1954120760493154</c:v>
                </c:pt>
                <c:pt idx="4">
                  <c:v>9.0387795477799582</c:v>
                </c:pt>
                <c:pt idx="5">
                  <c:v>9.0097173196123581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9.2529061184780819</c:v>
                </c:pt>
                <c:pt idx="1">
                  <c:v>9.1125355169854174</c:v>
                </c:pt>
                <c:pt idx="2">
                  <c:v>9.1029200977477949</c:v>
                </c:pt>
                <c:pt idx="3">
                  <c:v>9.3388225890507019</c:v>
                </c:pt>
                <c:pt idx="4">
                  <c:v>9.1258316350141495</c:v>
                </c:pt>
                <c:pt idx="5">
                  <c:v>8.9356125458841031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9.5470856076256734</c:v>
                </c:pt>
                <c:pt idx="1">
                  <c:v>9.2305305570041156</c:v>
                </c:pt>
                <c:pt idx="2">
                  <c:v>9.4671816931826633</c:v>
                </c:pt>
                <c:pt idx="3">
                  <c:v>9.4264315709401512</c:v>
                </c:pt>
                <c:pt idx="4">
                  <c:v>9.3545385601467128</c:v>
                </c:pt>
                <c:pt idx="5">
                  <c:v>9.1768117786806123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9.0290077378547746</c:v>
                </c:pt>
                <c:pt idx="1">
                  <c:v>9.0674883844206615</c:v>
                </c:pt>
                <c:pt idx="2">
                  <c:v>9.0932840744608736</c:v>
                </c:pt>
                <c:pt idx="3">
                  <c:v>9.2810009483328955</c:v>
                </c:pt>
                <c:pt idx="4">
                  <c:v>9.2607748653325181</c:v>
                </c:pt>
                <c:pt idx="5">
                  <c:v>9.1360843506970077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8.3980474383951886</c:v>
                </c:pt>
                <c:pt idx="1">
                  <c:v>7.4558332975151531</c:v>
                </c:pt>
                <c:pt idx="2">
                  <c:v>7.7761435603022608</c:v>
                </c:pt>
                <c:pt idx="3">
                  <c:v>8.0053575257818466</c:v>
                </c:pt>
                <c:pt idx="4">
                  <c:v>7.9619798343223209</c:v>
                </c:pt>
                <c:pt idx="5">
                  <c:v>7.65223363945739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8.5238601411149535</c:v>
                </c:pt>
                <c:pt idx="1">
                  <c:v>8.272603951760507</c:v>
                </c:pt>
                <c:pt idx="2">
                  <c:v>8.5956400676249896</c:v>
                </c:pt>
                <c:pt idx="3">
                  <c:v>8.4631772503379086</c:v>
                </c:pt>
                <c:pt idx="4">
                  <c:v>8.2815202089649294</c:v>
                </c:pt>
                <c:pt idx="5">
                  <c:v>8.0574083167365398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7.914656663924589</c:v>
                </c:pt>
                <c:pt idx="1">
                  <c:v>7.8416068934126733</c:v>
                </c:pt>
                <c:pt idx="2">
                  <c:v>8.1057473317570867</c:v>
                </c:pt>
                <c:pt idx="3">
                  <c:v>7.9741062563627976</c:v>
                </c:pt>
                <c:pt idx="4">
                  <c:v>8.0517211487259228</c:v>
                </c:pt>
                <c:pt idx="5">
                  <c:v>7.7746587055538026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9.4220953944648134</c:v>
                </c:pt>
                <c:pt idx="1">
                  <c:v>9.2713371927485042</c:v>
                </c:pt>
                <c:pt idx="2">
                  <c:v>9.2393597468799875</c:v>
                </c:pt>
                <c:pt idx="3">
                  <c:v>9.3921094887886092</c:v>
                </c:pt>
                <c:pt idx="4">
                  <c:v>9.249693549306695</c:v>
                </c:pt>
                <c:pt idx="5">
                  <c:v>9.1739926014605793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8.2747339347740585</c:v>
                </c:pt>
                <c:pt idx="1">
                  <c:v>8.2842957543473332</c:v>
                </c:pt>
                <c:pt idx="2">
                  <c:v>8.4015085761645345</c:v>
                </c:pt>
                <c:pt idx="3">
                  <c:v>8.7694925828770849</c:v>
                </c:pt>
                <c:pt idx="4">
                  <c:v>8.3510713968946</c:v>
                </c:pt>
                <c:pt idx="5">
                  <c:v>8.1050975411482131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9.7171669281458843</c:v>
                </c:pt>
                <c:pt idx="1">
                  <c:v>9.4652481125829961</c:v>
                </c:pt>
                <c:pt idx="2">
                  <c:v>9.5990741214533504</c:v>
                </c:pt>
                <c:pt idx="3">
                  <c:v>9.7996914437912679</c:v>
                </c:pt>
                <c:pt idx="4">
                  <c:v>9.6556639225090279</c:v>
                </c:pt>
                <c:pt idx="5">
                  <c:v>9.5930626553446068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9.335858427643549</c:v>
                </c:pt>
                <c:pt idx="1">
                  <c:v>9.0186452623996054</c:v>
                </c:pt>
                <c:pt idx="2">
                  <c:v>9.1022360227032344</c:v>
                </c:pt>
                <c:pt idx="3">
                  <c:v>9.4095865296493351</c:v>
                </c:pt>
                <c:pt idx="4">
                  <c:v>9.0692077104202138</c:v>
                </c:pt>
                <c:pt idx="5">
                  <c:v>9.1855017861866131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8.9556454846455402</c:v>
                </c:pt>
                <c:pt idx="1">
                  <c:v>8.5869069282832182</c:v>
                </c:pt>
                <c:pt idx="2">
                  <c:v>8.3381883607903085</c:v>
                </c:pt>
                <c:pt idx="3">
                  <c:v>8.7687707549051837</c:v>
                </c:pt>
                <c:pt idx="4">
                  <c:v>8.5763892070652705</c:v>
                </c:pt>
                <c:pt idx="5">
                  <c:v>8.3488438994916301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8.4206858723156941</c:v>
                </c:pt>
                <c:pt idx="1">
                  <c:v>7.7782689101745284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8.1425277585570282</c:v>
                </c:pt>
                <c:pt idx="1">
                  <c:v>6.7719503752376387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7.9258365307505061</c:v>
                </c:pt>
                <c:pt idx="1">
                  <c:v>7.52235955488384</c:v>
                </c:pt>
                <c:pt idx="2">
                  <c:v>7.8629689475648821</c:v>
                </c:pt>
                <c:pt idx="3">
                  <c:v>7.4462954232119278</c:v>
                </c:pt>
                <c:pt idx="4">
                  <c:v>7.1747749979065469</c:v>
                </c:pt>
                <c:pt idx="5">
                  <c:v>7.1175392145749896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8.6096813168156938</c:v>
                </c:pt>
                <c:pt idx="1">
                  <c:v>8.2238910548583828</c:v>
                </c:pt>
                <c:pt idx="2">
                  <c:v>8.6620588054207008</c:v>
                </c:pt>
                <c:pt idx="3">
                  <c:v>8.4376155832057691</c:v>
                </c:pt>
                <c:pt idx="4">
                  <c:v>8.2243583488626744</c:v>
                </c:pt>
                <c:pt idx="5">
                  <c:v>7.5591780976172718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8.0726677881842317</c:v>
                </c:pt>
                <c:pt idx="1">
                  <c:v>7.7519498453467106</c:v>
                </c:pt>
                <c:pt idx="2">
                  <c:v>7.1676627510549746</c:v>
                </c:pt>
                <c:pt idx="3">
                  <c:v>7.4811616575691593</c:v>
                </c:pt>
                <c:pt idx="4">
                  <c:v>7.2258038424954094</c:v>
                </c:pt>
                <c:pt idx="5">
                  <c:v>7.1640966344635322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8.167312482112882</c:v>
                </c:pt>
                <c:pt idx="1">
                  <c:v>8.7917407831757277</c:v>
                </c:pt>
                <c:pt idx="2">
                  <c:v>8.5646043239538461</c:v>
                </c:pt>
                <c:pt idx="3">
                  <c:v>8.9163255691850196</c:v>
                </c:pt>
                <c:pt idx="4">
                  <c:v>8.2750824894122417</c:v>
                </c:pt>
                <c:pt idx="5">
                  <c:v>8.3365040877252152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9.2189977851560609</c:v>
                </c:pt>
                <c:pt idx="1">
                  <c:v>8.9639322815494289</c:v>
                </c:pt>
                <c:pt idx="2">
                  <c:v>9.0037069305449258</c:v>
                </c:pt>
                <c:pt idx="3">
                  <c:v>9.086706810464678</c:v>
                </c:pt>
                <c:pt idx="4">
                  <c:v>9.0265018917460811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4.9815654200575521</c:v>
                </c:pt>
                <c:pt idx="1">
                  <c:v>4.6583386378216396</c:v>
                </c:pt>
                <c:pt idx="2">
                  <c:v>4.4340746386923948</c:v>
                </c:pt>
                <c:pt idx="3">
                  <c:v>4.6790103039039481</c:v>
                </c:pt>
                <c:pt idx="4">
                  <c:v>4.3221665155824311</c:v>
                </c:pt>
                <c:pt idx="5">
                  <c:v>4.6472907753293793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7.1287509531039479</c:v>
                </c:pt>
                <c:pt idx="1">
                  <c:v>6.7569283504185957</c:v>
                </c:pt>
                <c:pt idx="2">
                  <c:v>7.1533938214893649</c:v>
                </c:pt>
                <c:pt idx="3">
                  <c:v>6.8699862943966741</c:v>
                </c:pt>
                <c:pt idx="4">
                  <c:v>6.5291285106495502</c:v>
                </c:pt>
                <c:pt idx="5">
                  <c:v>6.667024969488863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8.9294924801473989</c:v>
                </c:pt>
                <c:pt idx="1">
                  <c:v>8.9545678965862034</c:v>
                </c:pt>
                <c:pt idx="2">
                  <c:v>8.8487341734915468</c:v>
                </c:pt>
                <c:pt idx="3">
                  <c:v>8.6216855511453918</c:v>
                </c:pt>
                <c:pt idx="4">
                  <c:v>8.8868443802939225</c:v>
                </c:pt>
                <c:pt idx="5">
                  <c:v>8.8832557992015833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8.4331784786797339</c:v>
                </c:pt>
                <c:pt idx="1">
                  <c:v>8.5310876729298073</c:v>
                </c:pt>
                <c:pt idx="2">
                  <c:v>8.5286896058612083</c:v>
                </c:pt>
                <c:pt idx="3">
                  <c:v>8.3454422792139002</c:v>
                </c:pt>
                <c:pt idx="4">
                  <c:v>7.8197135965737061</c:v>
                </c:pt>
                <c:pt idx="5">
                  <c:v>8.1196097260597977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5.6642826343284884</c:v>
                </c:pt>
                <c:pt idx="1">
                  <c:v>6.2377590566283594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9.4771878500938715</c:v>
                </c:pt>
                <c:pt idx="1">
                  <c:v>9.4135781828156979</c:v>
                </c:pt>
                <c:pt idx="2">
                  <c:v>9.3585729068283943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9.5548586461576654</c:v>
                </c:pt>
                <c:pt idx="1">
                  <c:v>9.3812697537859844</c:v>
                </c:pt>
                <c:pt idx="2">
                  <c:v>9.4844339232596759</c:v>
                </c:pt>
                <c:pt idx="3">
                  <c:v>9.5592922334022195</c:v>
                </c:pt>
                <c:pt idx="4">
                  <c:v>9.4654623289421451</c:v>
                </c:pt>
                <c:pt idx="5">
                  <c:v>9.3278470261269426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9.0317256993937924</c:v>
                </c:pt>
                <c:pt idx="1">
                  <c:v>8.7362833282276586</c:v>
                </c:pt>
                <c:pt idx="2">
                  <c:v>8.9207513280416944</c:v>
                </c:pt>
                <c:pt idx="3">
                  <c:v>9.0557686538633106</c:v>
                </c:pt>
                <c:pt idx="4">
                  <c:v>9.0222458100693341</c:v>
                </c:pt>
                <c:pt idx="5">
                  <c:v>8.9071920774075295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6668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RET | The Walton Centre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6668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RET | The Walton Centre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RET | The Walton Centre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The Walton Centre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26010524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0720575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568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26150149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61876533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25178929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5483646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31041575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528736429"/>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66535181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54790071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6645280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The Walton Centre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The Walton Centre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568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getting enough support to recover/manage condition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0950726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75426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28414527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590218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92106803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44970652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63771022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193423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4648081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96892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8723701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0566593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3516612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92881801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66360920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27346574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76482270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9022387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3716469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9828802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9073592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967590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9783544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367746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02118887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58054015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76957792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64639723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25134246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5093443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2216865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73333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14441063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108429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74800096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82020524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15855171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7474519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0819325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815237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97359493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4674444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21568204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03899518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2929446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94027379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207574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0842348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158793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00130915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8599427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8263207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00355102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72148641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1208568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580272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5251922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69529539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5583274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8930091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456783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029409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38614582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9820512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30041169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83935604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0915077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67465753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8768027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31216579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3574898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8289799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6392798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621908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49882566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412999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87717026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1329861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19628061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721055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125782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9616177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9398134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89277192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0520380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3673098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8441444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12306432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11790263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90437604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19752767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0354350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79382184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9517515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27645623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70025269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7918742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8147211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0924976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291608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6777998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7514190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50979853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339187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0165805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9650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37855562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114116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76457933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7160119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0748805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8520426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434017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94338098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8026289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66239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1751635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7057838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405596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18331593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8706513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4719356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0680144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6309126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9747476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1228000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0036475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794271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68721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6669254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7885177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31139040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7640033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706881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892779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0473079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8896825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5880390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9825590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9504113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5271626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4459143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464000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9029806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8938343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2295012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8575934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6172544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0171465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585051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5085272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6200645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5644950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959275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433924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8984359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4468500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2639265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8320215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3315590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596416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6462903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407576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2469090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699320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4807858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0375327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6066823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34172091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37326866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21426379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365475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2508206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7192304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1857960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53363362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59031949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1190691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69371058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1215259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5931233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8852370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831659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83804840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873313691"/>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3612565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5889154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0799615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5681849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8344005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5062496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07574688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00828937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009535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7950155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93173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559829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783982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422604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29566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04540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507870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36070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297574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963679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12399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012273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878289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418686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918158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981459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50567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257584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902118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229333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26261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2430582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411177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12928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656936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71006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009659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131510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8130711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9542452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72705903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7320118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29416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17346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4108065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83330755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983808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830889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315848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077732431"/>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999028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22747502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841373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74467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609904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898489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517306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72632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405391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543392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155339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4634944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562757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657;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1927709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1700539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3668553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91832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912783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892280817"/>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18343565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90339536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4066952450"/>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16571</Words>
  <Application>Microsoft Office PowerPoint</Application>
  <PresentationFormat>Widescreen</PresentationFormat>
  <Paragraphs>2142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The Walton Centre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